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1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CC70B-282E-4B75-9F53-AC55CF2C9669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14F72-B1D1-44C2-9B8C-B7E173577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68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CC70B-282E-4B75-9F53-AC55CF2C9669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14F72-B1D1-44C2-9B8C-B7E173577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85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CC70B-282E-4B75-9F53-AC55CF2C9669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14F72-B1D1-44C2-9B8C-B7E173577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340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CC70B-282E-4B75-9F53-AC55CF2C9669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14F72-B1D1-44C2-9B8C-B7E173577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403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CC70B-282E-4B75-9F53-AC55CF2C9669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14F72-B1D1-44C2-9B8C-B7E173577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517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CC70B-282E-4B75-9F53-AC55CF2C9669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14F72-B1D1-44C2-9B8C-B7E173577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026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CC70B-282E-4B75-9F53-AC55CF2C9669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14F72-B1D1-44C2-9B8C-B7E173577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27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CC70B-282E-4B75-9F53-AC55CF2C9669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14F72-B1D1-44C2-9B8C-B7E173577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2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CC70B-282E-4B75-9F53-AC55CF2C9669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14F72-B1D1-44C2-9B8C-B7E173577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616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CC70B-282E-4B75-9F53-AC55CF2C9669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14F72-B1D1-44C2-9B8C-B7E173577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662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CC70B-282E-4B75-9F53-AC55CF2C9669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14F72-B1D1-44C2-9B8C-B7E173577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45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CC70B-282E-4B75-9F53-AC55CF2C9669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14F72-B1D1-44C2-9B8C-B7E173577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49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18" b="15670"/>
          <a:stretch/>
        </p:blipFill>
        <p:spPr>
          <a:xfrm>
            <a:off x="415103" y="84942"/>
            <a:ext cx="5035437" cy="64983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7" t="76959" r="67301" b="17737"/>
          <a:stretch/>
        </p:blipFill>
        <p:spPr>
          <a:xfrm>
            <a:off x="6092794" y="644892"/>
            <a:ext cx="4976308" cy="237744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83907" y="5899903"/>
            <a:ext cx="1164657" cy="721895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415941" y="2752826"/>
            <a:ext cx="3647978" cy="312782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own Arrow 14"/>
          <p:cNvSpPr/>
          <p:nvPr/>
        </p:nvSpPr>
        <p:spPr>
          <a:xfrm rot="10800000">
            <a:off x="7267074" y="2632709"/>
            <a:ext cx="606392" cy="6314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8277752" y="1622057"/>
            <a:ext cx="606392" cy="6314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6" t="75865" r="59821" b="16837"/>
          <a:stretch/>
        </p:blipFill>
        <p:spPr>
          <a:xfrm>
            <a:off x="6092794" y="3854969"/>
            <a:ext cx="5414810" cy="2025685"/>
          </a:xfrm>
          <a:prstGeom prst="rect">
            <a:avLst/>
          </a:prstGeom>
        </p:spPr>
      </p:pic>
      <p:sp>
        <p:nvSpPr>
          <p:cNvPr id="18" name="Down Arrow 17"/>
          <p:cNvSpPr/>
          <p:nvPr/>
        </p:nvSpPr>
        <p:spPr>
          <a:xfrm rot="10800000">
            <a:off x="7148182" y="5424035"/>
            <a:ext cx="606392" cy="6314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8064757" y="4519262"/>
            <a:ext cx="606392" cy="6314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 rot="10800000">
            <a:off x="6935187" y="8321240"/>
            <a:ext cx="606392" cy="6314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2415941" y="5310032"/>
            <a:ext cx="3647978" cy="10486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127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9" t="11765" r="4242" b="6667"/>
          <a:stretch/>
        </p:blipFill>
        <p:spPr>
          <a:xfrm>
            <a:off x="3200400" y="0"/>
            <a:ext cx="5683623" cy="672975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34144" y="-259882"/>
            <a:ext cx="0" cy="72574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3394605" y="1318661"/>
            <a:ext cx="79077" cy="7907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23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4" t="4444" r="22612" b="17647"/>
          <a:stretch/>
        </p:blipFill>
        <p:spPr>
          <a:xfrm>
            <a:off x="803390" y="701031"/>
            <a:ext cx="1351565" cy="18646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3056" y="331699"/>
            <a:ext cx="197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Make it grayscale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7" t="4052" r="22278" b="18300"/>
          <a:stretch/>
        </p:blipFill>
        <p:spPr>
          <a:xfrm>
            <a:off x="2752164" y="1122377"/>
            <a:ext cx="1056971" cy="14433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33377" y="516365"/>
            <a:ext cx="1662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Make it center</a:t>
            </a:r>
          </a:p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(Rotate)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2280461" y="1632014"/>
            <a:ext cx="346198" cy="424038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5" t="4418" r="22229" b="17804"/>
          <a:stretch/>
        </p:blipFill>
        <p:spPr>
          <a:xfrm>
            <a:off x="4320987" y="701031"/>
            <a:ext cx="1739154" cy="23625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320987" y="3074769"/>
            <a:ext cx="1662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Get the outer most border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3934640" y="1670286"/>
            <a:ext cx="346198" cy="424038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9" t="3660" r="21944" b="17778"/>
          <a:stretch/>
        </p:blipFill>
        <p:spPr>
          <a:xfrm>
            <a:off x="6639418" y="338314"/>
            <a:ext cx="4073405" cy="5513772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6185646" y="2477110"/>
            <a:ext cx="346198" cy="424038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30453" y="5843121"/>
            <a:ext cx="4285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 the coordinates of the horizontal and vertical lines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064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7" t="4052" r="22278" b="18300"/>
          <a:stretch/>
        </p:blipFill>
        <p:spPr>
          <a:xfrm>
            <a:off x="1407459" y="270730"/>
            <a:ext cx="2931460" cy="40029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8" t="4183" r="22111" b="18040"/>
          <a:stretch/>
        </p:blipFill>
        <p:spPr>
          <a:xfrm>
            <a:off x="5258796" y="87477"/>
            <a:ext cx="3508438" cy="4787891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554726" y="2163344"/>
            <a:ext cx="707555" cy="866643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766918" y="1581002"/>
            <a:ext cx="161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Remove the card center to reduce some computation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481" y="654422"/>
            <a:ext cx="4271259" cy="592567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95129" y="4967538"/>
            <a:ext cx="39230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Detecting inside line border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930" r="63199"/>
          <a:stretch/>
        </p:blipFill>
        <p:spPr>
          <a:xfrm>
            <a:off x="4908503" y="3075305"/>
            <a:ext cx="5324324" cy="36270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32940" y="2481422"/>
            <a:ext cx="22260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Remove some slices from outside because it’s already know before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934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08" y="199463"/>
            <a:ext cx="4498692" cy="62613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6" t="3330" r="21184" b="17674"/>
          <a:stretch/>
        </p:blipFill>
        <p:spPr>
          <a:xfrm>
            <a:off x="6248400" y="123367"/>
            <a:ext cx="4711700" cy="64135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335822" y="2896795"/>
            <a:ext cx="707555" cy="866643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4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45</Words>
  <Application>Microsoft Office PowerPoint</Application>
  <PresentationFormat>Widescreen</PresentationFormat>
  <Paragraphs>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Sevendi Eldrige Rifki Poluan</dc:creator>
  <cp:lastModifiedBy>Sevendi Eldrige Rifki Poluan</cp:lastModifiedBy>
  <cp:revision>44</cp:revision>
  <dcterms:created xsi:type="dcterms:W3CDTF">2022-03-09T09:46:32Z</dcterms:created>
  <dcterms:modified xsi:type="dcterms:W3CDTF">2022-03-16T21:10:15Z</dcterms:modified>
</cp:coreProperties>
</file>